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952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109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219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8153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47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5B6-BD75-917E-3B27-3F9529F0E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B57F6-3ACC-E947-E094-BB3CBD112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8B92D-2829-064D-2A5C-D57B19D1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33EEA-BA1C-9B7B-C0E9-7885DB6C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23B2A-B33C-AD62-1CB3-C76CAC82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61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25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314609-98F5-892A-1532-85F344537611}"/>
              </a:ext>
            </a:extLst>
          </p:cNvPr>
          <p:cNvSpPr txBox="1">
            <a:spLocks/>
          </p:cNvSpPr>
          <p:nvPr/>
        </p:nvSpPr>
        <p:spPr>
          <a:xfrm>
            <a:off x="1419582" y="259976"/>
            <a:ext cx="9144000" cy="6155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5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 Power Plant design</a:t>
            </a:r>
            <a:endParaRPr lang="en-IN" sz="4000" b="1" dirty="0">
              <a:solidFill>
                <a:srgbClr val="FF5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40616-7DBC-E036-A6DC-4511945C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4" y="964981"/>
            <a:ext cx="8559792" cy="47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4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6AEC8-79B6-9C8B-41DA-1897CF14BAE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3" y="450661"/>
            <a:ext cx="9531626" cy="5361540"/>
          </a:xfrm>
        </p:spPr>
      </p:pic>
    </p:spTree>
    <p:extLst>
      <p:ext uri="{BB962C8B-B14F-4D97-AF65-F5344CB8AC3E}">
        <p14:creationId xmlns:p14="http://schemas.microsoft.com/office/powerpoint/2010/main" val="133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15393-B6CE-7B19-7ABB-086581FF58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13" y="936670"/>
            <a:ext cx="8527774" cy="4796873"/>
          </a:xfrm>
        </p:spPr>
      </p:pic>
    </p:spTree>
    <p:extLst>
      <p:ext uri="{BB962C8B-B14F-4D97-AF65-F5344CB8AC3E}">
        <p14:creationId xmlns:p14="http://schemas.microsoft.com/office/powerpoint/2010/main" val="245501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239309-E375-4066-47B0-83119FE2457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43" y="588801"/>
            <a:ext cx="9223513" cy="5188226"/>
          </a:xfrm>
        </p:spPr>
      </p:pic>
    </p:spTree>
    <p:extLst>
      <p:ext uri="{BB962C8B-B14F-4D97-AF65-F5344CB8AC3E}">
        <p14:creationId xmlns:p14="http://schemas.microsoft.com/office/powerpoint/2010/main" val="313749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8D83B7-6EF0-8222-C56B-0BE79583DB7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42" y="362217"/>
            <a:ext cx="10008704" cy="5629896"/>
          </a:xfrm>
        </p:spPr>
      </p:pic>
    </p:spTree>
    <p:extLst>
      <p:ext uri="{BB962C8B-B14F-4D97-AF65-F5344CB8AC3E}">
        <p14:creationId xmlns:p14="http://schemas.microsoft.com/office/powerpoint/2010/main" val="237337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D4E9B-193D-3B88-6032-EDFDBFBD889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011"/>
            <a:ext cx="10237304" cy="5758484"/>
          </a:xfrm>
        </p:spPr>
      </p:pic>
    </p:spTree>
    <p:extLst>
      <p:ext uri="{BB962C8B-B14F-4D97-AF65-F5344CB8AC3E}">
        <p14:creationId xmlns:p14="http://schemas.microsoft.com/office/powerpoint/2010/main" val="392212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24B8-8728-75DE-54B1-CC6E1C42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010" y="2813447"/>
            <a:ext cx="4386503" cy="615553"/>
          </a:xfrm>
        </p:spPr>
        <p:txBody>
          <a:bodyPr/>
          <a:lstStyle/>
          <a:p>
            <a:r>
              <a:rPr lang="en-US" sz="4000" b="1" dirty="0">
                <a:solidFill>
                  <a:srgbClr val="FF5900"/>
                </a:solidFill>
              </a:rPr>
              <a:t>Thank you </a:t>
            </a:r>
            <a:endParaRPr lang="en-IN" sz="4000" b="1" dirty="0">
              <a:solidFill>
                <a:srgbClr val="FF5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92995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15</TotalTime>
  <Words>6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dell</cp:lastModifiedBy>
  <cp:revision>2</cp:revision>
  <dcterms:created xsi:type="dcterms:W3CDTF">2025-02-03T08:38:30Z</dcterms:created>
  <dcterms:modified xsi:type="dcterms:W3CDTF">2025-02-21T10:26:30Z</dcterms:modified>
</cp:coreProperties>
</file>